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11"/>
  </p:notesMasterIdLst>
  <p:sldIdLst>
    <p:sldId id="266" r:id="rId5"/>
    <p:sldId id="267" r:id="rId6"/>
    <p:sldId id="271" r:id="rId7"/>
    <p:sldId id="272" r:id="rId8"/>
    <p:sldId id="273" r:id="rId9"/>
    <p:sldId id="274" r:id="rId10"/>
  </p:sldIdLst>
  <p:sldSz cx="12192000" cy="6858000"/>
  <p:notesSz cx="6858000" cy="9144000"/>
  <p:custDataLst>
    <p:tags r:id="rId1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7/5/2018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1" b="40437"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5"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3357" r="-5434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Budget Buddy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23493" y="3948113"/>
            <a:ext cx="5468816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Dynamic computational analysis of transactions in a retail environment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Team Members and Roles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3093" y="1626027"/>
            <a:ext cx="9859107" cy="3992807"/>
          </a:xfrm>
          <a:solidFill>
            <a:schemeClr val="tx1"/>
          </a:solidFill>
        </p:spPr>
        <p:txBody>
          <a:bodyPr anchor="ctr"/>
          <a:lstStyle/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Harrison Black		- Mobile App Functionality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Jacob Chaulk		- Data Visualization and DB 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Jesus Duran		- Web App API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Tuan Pham		- React Native &amp; Web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Terrell Richardson	- Android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Tom Serrano		- React Native App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Sixiong Yang		- Android App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EA26-3E80-4362-8C7A-3C8D1B6A2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BE4F7-09A1-4D72-B292-18497176AB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Mobile interface with running total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F274E-1795-4AF4-8487-30F3143688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Database for transaction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BE236-7F63-43F0-9CE3-F1BBD44D3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Price input using camera or manual 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D3F64F-D1EF-439C-9172-E1D0D4BD38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Web application for transaction history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3E30AEC-48FC-42AE-9680-D29674F72F08}"/>
              </a:ext>
            </a:extLst>
          </p:cNvPr>
          <p:cNvSpPr txBox="1">
            <a:spLocks/>
          </p:cNvSpPr>
          <p:nvPr/>
        </p:nvSpPr>
        <p:spPr bwMode="auto">
          <a:xfrm>
            <a:off x="1638301" y="5606456"/>
            <a:ext cx="9885338" cy="6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8288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800" b="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Android and iOS compatibility</a:t>
            </a:r>
          </a:p>
        </p:txBody>
      </p:sp>
    </p:spTree>
    <p:extLst>
      <p:ext uri="{BB962C8B-B14F-4D97-AF65-F5344CB8AC3E}">
        <p14:creationId xmlns:p14="http://schemas.microsoft.com/office/powerpoint/2010/main" val="38680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3A658-15CA-4CCF-9018-F721E493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72" y="1924288"/>
            <a:ext cx="6339255" cy="43501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3395A5-7DC7-469A-9AED-75A4183C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713291"/>
            <a:ext cx="11125200" cy="584789"/>
          </a:xfrm>
        </p:spPr>
        <p:txBody>
          <a:bodyPr/>
          <a:lstStyle/>
          <a:p>
            <a:pPr algn="ctr"/>
            <a:r>
              <a:rPr lang="en-US" dirty="0"/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25587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92C3D-C910-424F-9E21-5D67D94FE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Application Price Input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D88650-D150-424F-A4AA-E002E0940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2"/>
            <a:ext cx="9547725" cy="2555948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Ability to scan prices with the device’s camera using OpenCV and Tesseract libraries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Ability to manually input prices</a:t>
            </a:r>
          </a:p>
        </p:txBody>
      </p:sp>
    </p:spTree>
    <p:extLst>
      <p:ext uri="{BB962C8B-B14F-4D97-AF65-F5344CB8AC3E}">
        <p14:creationId xmlns:p14="http://schemas.microsoft.com/office/powerpoint/2010/main" val="31256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C9CD-AD9B-4D39-B310-09A6FDCC7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2160-C316-44A3-A0B8-13DE1AC6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2136847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Deploy both web and mobile applications via Amazon Web Services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Link both applications to the same relational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837D3-85A2-4A6D-9A5A-9BFD1083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" t="14691" r="3882" b="12727"/>
          <a:stretch/>
        </p:blipFill>
        <p:spPr>
          <a:xfrm>
            <a:off x="2334318" y="4287506"/>
            <a:ext cx="7213406" cy="16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6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70C384-14AB-4270-BF51-6F8F5EA1D5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84F101-FC74-4BEE-A1D1-0FA67C056EFF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89387E0-6A2E-4178-91BF-BFA8C2C0BD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257</TotalTime>
  <Words>90</Words>
  <Application>Microsoft Office PowerPoint</Application>
  <PresentationFormat>Widescreen</PresentationFormat>
  <Paragraphs>25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Cantarell</vt:lpstr>
      <vt:lpstr>Glegoo</vt:lpstr>
      <vt:lpstr>Office Theme</vt:lpstr>
      <vt:lpstr>Budget Buddy</vt:lpstr>
      <vt:lpstr>Team Members and Roles</vt:lpstr>
      <vt:lpstr>Functional Requirements</vt:lpstr>
      <vt:lpstr>UML Diagrams</vt:lpstr>
      <vt:lpstr>Mobile Application Price Input</vt:lpstr>
      <vt:lpstr>Database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Buddy</dc:title>
  <dc:creator>Jesus Duran</dc:creator>
  <cp:lastModifiedBy>Jesus Duran</cp:lastModifiedBy>
  <cp:revision>13</cp:revision>
  <dcterms:created xsi:type="dcterms:W3CDTF">2018-07-05T16:15:41Z</dcterms:created>
  <dcterms:modified xsi:type="dcterms:W3CDTF">2018-07-05T20:32:44Z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18BBA180-D090-4F6F-8C10-A3D838424A98</vt:lpwstr>
  </property>
  <property fmtid="{D5CDD505-2E9C-101B-9397-08002B2CF9AE}" pid="3" name="ArticulatePath">
    <vt:lpwstr>Business 05</vt:lpwstr>
  </property>
  <property fmtid="{D5CDD505-2E9C-101B-9397-08002B2CF9AE}" pid="4" name="ContentTypeId">
    <vt:lpwstr>0x010100DEEA25CC0A0AC24199CDC46C25B8B0BC</vt:lpwstr>
  </property>
</Properties>
</file>